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A8E21-DED3-49C0-A6FF-A3030CE0D5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5BC5-969D-4EC5-BEC5-34DF69B5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прокуратура информирует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жестокое обращение с животными наступает уголовная ответственность  по       ст. 245 УК РФ, наказание за                  данное преступление предусматривает штраф в размере до 80 000 рублей либо исправительные работы на срок до 1 года.</a:t>
            </a:r>
          </a:p>
        </p:txBody>
      </p:sp>
      <p:pic>
        <p:nvPicPr>
          <p:cNvPr id="5" name="Содержимое 4" descr="NuBMa6MxzLlLVh9nxqzNvrcxkbrlLle2Y7MD82lb-thumb_16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643050"/>
            <a:ext cx="4038600" cy="3028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Приозерская городская  прокуратура информирует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Прокурор</dc:creator>
  <cp:lastModifiedBy>Прокурор</cp:lastModifiedBy>
  <cp:revision>3</cp:revision>
  <dcterms:created xsi:type="dcterms:W3CDTF">2021-04-22T06:38:23Z</dcterms:created>
  <dcterms:modified xsi:type="dcterms:W3CDTF">2021-04-22T06:50:45Z</dcterms:modified>
</cp:coreProperties>
</file>